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90" r:id="rId3"/>
    <p:sldId id="291" r:id="rId4"/>
    <p:sldId id="293" r:id="rId5"/>
    <p:sldId id="295" r:id="rId6"/>
    <p:sldId id="294" r:id="rId7"/>
    <p:sldId id="296" r:id="rId8"/>
    <p:sldId id="299" r:id="rId9"/>
    <p:sldId id="300" r:id="rId10"/>
    <p:sldId id="297" r:id="rId11"/>
    <p:sldId id="298" r:id="rId12"/>
    <p:sldId id="301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7" autoAdjust="0"/>
  </p:normalViewPr>
  <p:slideViewPr>
    <p:cSldViewPr>
      <p:cViewPr>
        <p:scale>
          <a:sx n="81" d="100"/>
          <a:sy n="81" d="100"/>
        </p:scale>
        <p:origin x="-106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0B97C0-D32D-4130-A3CC-9F16FDB7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B97C0-D32D-4130-A3CC-9F16FDB7DF7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18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ChangeArrowheads="1"/>
          </p:cNvSpPr>
          <p:nvPr/>
        </p:nvSpPr>
        <p:spPr bwMode="gray">
          <a:xfrm flipV="1">
            <a:off x="0" y="5334000"/>
            <a:ext cx="9144000" cy="15240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4" name="Picture 22" descr="artplus_music_watermelody02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700338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artplus_plant_butterfly03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038600"/>
            <a:ext cx="5891213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rtplus_plant_butterfly03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962400"/>
            <a:ext cx="28273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artplus_plant_butterfly03_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artplus_plant_butterfly03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8143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artplus_plant_butterfly03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7925"/>
            <a:ext cx="2230438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artplus_plant_butterfly03_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5475"/>
            <a:ext cx="3001963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artplus_plant_butterfly03_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4176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6172200" cy="1470025"/>
          </a:xfrm>
        </p:spPr>
        <p:txBody>
          <a:bodyPr/>
          <a:lstStyle>
            <a:lvl1pPr algn="r">
              <a:defRPr sz="3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648200" cy="457200"/>
          </a:xfrm>
        </p:spPr>
        <p:txBody>
          <a:bodyPr/>
          <a:lstStyle>
            <a:lvl1pPr marL="0" indent="0" algn="r">
              <a:buFontTx/>
              <a:buNone/>
              <a:defRPr sz="1800" b="1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2057400" cy="304800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426200"/>
            <a:ext cx="1066800" cy="279400"/>
          </a:xfrm>
        </p:spPr>
        <p:txBody>
          <a:bodyPr/>
          <a:lstStyle>
            <a:lvl1pPr>
              <a:defRPr/>
            </a:lvl1pPr>
          </a:lstStyle>
          <a:p>
            <a:fld id="{3651F505-75D3-4FC1-8103-DB1AA7D488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152AD-606D-4C6E-8012-1E346310A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1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152400"/>
            <a:ext cx="213360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913" y="152400"/>
            <a:ext cx="6248400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3E01E-964A-41D2-B7CC-14EDD9351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9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15913" y="1600200"/>
            <a:ext cx="8534400" cy="46958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8335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762000" cy="320675"/>
          </a:xfrm>
        </p:spPr>
        <p:txBody>
          <a:bodyPr/>
          <a:lstStyle>
            <a:lvl1pPr>
              <a:defRPr/>
            </a:lvl1pPr>
          </a:lstStyle>
          <a:p>
            <a:fld id="{9C0F2D54-4064-41BD-BAA4-DADBC9C8E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A2E6-CA61-4092-BB1B-4749B55C4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3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6512-0EE4-4896-974C-49E5D079C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8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600200"/>
            <a:ext cx="4191000" cy="469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00200"/>
            <a:ext cx="4191000" cy="469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EAF5-2B3F-4565-8740-6A121CA60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58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1AC22-FFCC-4FBC-B0F5-F855C751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E78B-3FEA-42DD-8B56-51FF61C34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29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DFF7-4B1C-450A-8707-7CD11F3E0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6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91DC4-E895-4DD3-94A4-D9A6A718D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C6DF-BEF3-47BB-908E-B0ABD808B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gray">
          <a:xfrm flipV="1">
            <a:off x="0" y="5267325"/>
            <a:ext cx="9144000" cy="16002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artplus_plant_butterfly03_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10200" y="648335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14800" y="6400800"/>
            <a:ext cx="76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A383C755-B029-46B7-AA45-44FBEA8BDE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gray">
          <a:xfrm>
            <a:off x="8164513" y="6410325"/>
            <a:ext cx="903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b="1" i="1">
                <a:latin typeface="Verdana" panose="020B0604030504040204" pitchFamily="34" charset="0"/>
              </a:rPr>
              <a:t>LOGO</a:t>
            </a:r>
          </a:p>
        </p:txBody>
      </p:sp>
      <p:pic>
        <p:nvPicPr>
          <p:cNvPr id="1039" name="Picture 15" descr="back_li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plant_butterfly03_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175"/>
            <a:ext cx="107473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600200"/>
            <a:ext cx="85344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i="1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&#7921;%20sinh%20s&#7843;n%20c&#7911;a%20Tr&#249;ng%20roi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roi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322618"/>
          </a:xfrm>
        </p:spPr>
      </p:pic>
    </p:spTree>
    <p:extLst>
      <p:ext uri="{BB962C8B-B14F-4D97-AF65-F5344CB8AC3E}">
        <p14:creationId xmlns:p14="http://schemas.microsoft.com/office/powerpoint/2010/main" val="16254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20000" cy="1143000"/>
          </a:xfrm>
        </p:spPr>
        <p:txBody>
          <a:bodyPr/>
          <a:lstStyle/>
          <a:p>
            <a:pPr algn="ctr"/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:                       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6958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  </a:t>
            </a:r>
            <a:r>
              <a:rPr lang="en-US" sz="4000" dirty="0" err="1" smtClean="0"/>
              <a:t>Tập</a:t>
            </a:r>
            <a:r>
              <a:rPr lang="en-US" sz="4000" dirty="0" smtClean="0"/>
              <a:t> </a:t>
            </a:r>
            <a:r>
              <a:rPr lang="en-US" sz="4000" dirty="0" err="1" smtClean="0"/>
              <a:t>đoàn</a:t>
            </a:r>
            <a:r>
              <a:rPr lang="en-US" sz="4000" dirty="0" smtClean="0"/>
              <a:t>……………</a:t>
            </a:r>
            <a:r>
              <a:rPr lang="en-US" sz="4000" dirty="0" err="1" smtClean="0"/>
              <a:t>dù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nhiều</a:t>
            </a:r>
            <a:r>
              <a:rPr lang="en-US" sz="4000" dirty="0" smtClean="0"/>
              <a:t>……………..</a:t>
            </a:r>
            <a:r>
              <a:rPr lang="en-US" sz="4000" dirty="0" err="1" smtClean="0"/>
              <a:t>nhưng</a:t>
            </a:r>
            <a:r>
              <a:rPr lang="en-US" sz="4000" dirty="0" smtClean="0"/>
              <a:t> </a:t>
            </a:r>
            <a:r>
              <a:rPr lang="en-US" sz="4000" dirty="0" err="1" smtClean="0"/>
              <a:t>vẫn</a:t>
            </a:r>
            <a:r>
              <a:rPr lang="en-US" sz="4000" dirty="0" smtClean="0"/>
              <a:t> </a:t>
            </a:r>
            <a:r>
              <a:rPr lang="en-US" sz="4000" dirty="0" err="1" smtClean="0"/>
              <a:t>chỉ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vật</a:t>
            </a:r>
            <a:r>
              <a:rPr lang="en-US" sz="4000" smtClean="0"/>
              <a:t>……….…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mỗi</a:t>
            </a:r>
            <a:r>
              <a:rPr lang="en-US" sz="4000" dirty="0" smtClean="0"/>
              <a:t> </a:t>
            </a:r>
            <a:r>
              <a:rPr lang="en-US" sz="4000" dirty="0" err="1" smtClean="0"/>
              <a:t>tế</a:t>
            </a:r>
            <a:r>
              <a:rPr lang="en-US" sz="4000" dirty="0" smtClean="0"/>
              <a:t> </a:t>
            </a:r>
            <a:r>
              <a:rPr lang="en-US" sz="4000" dirty="0" err="1" smtClean="0"/>
              <a:t>bào</a:t>
            </a:r>
            <a:r>
              <a:rPr lang="en-US" sz="4000" dirty="0" smtClean="0"/>
              <a:t> </a:t>
            </a:r>
            <a:r>
              <a:rPr lang="en-US" sz="4000" dirty="0" err="1" smtClean="0"/>
              <a:t>vẫn</a:t>
            </a:r>
            <a:r>
              <a:rPr lang="en-US" sz="4000" dirty="0" smtClean="0"/>
              <a:t> </a:t>
            </a:r>
            <a:r>
              <a:rPr lang="en-US" sz="4000" dirty="0" err="1" smtClean="0"/>
              <a:t>vận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dinh</a:t>
            </a:r>
            <a:r>
              <a:rPr lang="en-US" sz="4000" dirty="0" smtClean="0"/>
              <a:t> </a:t>
            </a:r>
            <a:r>
              <a:rPr lang="en-US" sz="4000" dirty="0" err="1" smtClean="0"/>
              <a:t>dưỡng</a:t>
            </a:r>
            <a:r>
              <a:rPr lang="en-US" sz="4000" dirty="0" smtClean="0"/>
              <a:t> </a:t>
            </a:r>
            <a:r>
              <a:rPr lang="en-US" sz="4000" dirty="0" err="1" smtClean="0"/>
              <a:t>độc</a:t>
            </a:r>
            <a:r>
              <a:rPr lang="en-US" sz="4000" dirty="0" smtClean="0"/>
              <a:t> </a:t>
            </a:r>
            <a:r>
              <a:rPr lang="en-US" sz="4000" dirty="0" err="1" smtClean="0"/>
              <a:t>lập</a:t>
            </a:r>
            <a:r>
              <a:rPr lang="en-US" sz="4000" dirty="0" smtClean="0"/>
              <a:t>. </a:t>
            </a:r>
            <a:r>
              <a:rPr lang="en-US" sz="4000" dirty="0" err="1" smtClean="0"/>
              <a:t>Tập</a:t>
            </a:r>
            <a:r>
              <a:rPr lang="en-US" sz="4000" dirty="0" smtClean="0"/>
              <a:t> </a:t>
            </a:r>
            <a:r>
              <a:rPr lang="en-US" sz="4000" dirty="0" err="1" smtClean="0"/>
              <a:t>đoàn</a:t>
            </a:r>
            <a:r>
              <a:rPr lang="en-US" sz="4000" dirty="0" smtClean="0"/>
              <a:t> </a:t>
            </a:r>
            <a:r>
              <a:rPr lang="en-US" sz="4000" dirty="0" err="1" smtClean="0"/>
              <a:t>trùng</a:t>
            </a:r>
            <a:r>
              <a:rPr lang="en-US" sz="4000" dirty="0" smtClean="0"/>
              <a:t> </a:t>
            </a:r>
            <a:r>
              <a:rPr lang="en-US" sz="4000" dirty="0" err="1" smtClean="0"/>
              <a:t>roi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coi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ảnh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mối</a:t>
            </a:r>
            <a:r>
              <a:rPr lang="en-US" sz="4000" dirty="0" smtClean="0"/>
              <a:t> </a:t>
            </a:r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hệ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nguồn</a:t>
            </a:r>
            <a:r>
              <a:rPr lang="en-US" sz="4000" dirty="0" smtClean="0"/>
              <a:t> </a:t>
            </a:r>
            <a:r>
              <a:rPr lang="en-US" sz="4000" dirty="0" err="1" smtClean="0"/>
              <a:t>gốc</a:t>
            </a:r>
            <a:r>
              <a:rPr lang="en-US" sz="4000" dirty="0" smtClean="0"/>
              <a:t> </a:t>
            </a:r>
            <a:r>
              <a:rPr lang="en-US" sz="4000" dirty="0" err="1" smtClean="0"/>
              <a:t>giữa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vật</a:t>
            </a:r>
            <a:r>
              <a:rPr lang="en-US" sz="4000" dirty="0" smtClean="0"/>
              <a:t> </a:t>
            </a:r>
            <a:r>
              <a:rPr lang="en-US" sz="4000" dirty="0" err="1" smtClean="0"/>
              <a:t>đơn</a:t>
            </a:r>
            <a:r>
              <a:rPr lang="en-US" sz="4000" dirty="0" smtClean="0"/>
              <a:t> </a:t>
            </a:r>
            <a:r>
              <a:rPr lang="en-US" sz="4000" dirty="0" err="1" smtClean="0"/>
              <a:t>bào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vật</a:t>
            </a:r>
            <a:r>
              <a:rPr lang="en-US" sz="4000" dirty="0" smtClean="0"/>
              <a:t>………………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166994" y="698946"/>
            <a:ext cx="1786006" cy="5202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0000"/>
                </a:solidFill>
              </a:rPr>
              <a:t>trùng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</a:rPr>
              <a:t>roi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698946"/>
            <a:ext cx="1524000" cy="520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0000"/>
                </a:solidFill>
              </a:rPr>
              <a:t>tế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</a:rPr>
              <a:t>bào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367382" y="698946"/>
            <a:ext cx="1752600" cy="5202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0000"/>
                </a:solidFill>
              </a:rPr>
              <a:t>đơn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</a:rPr>
              <a:t>bào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5376794" y="698949"/>
            <a:ext cx="1566794" cy="520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0000"/>
                </a:solidFill>
              </a:rPr>
              <a:t>đa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</a:rPr>
              <a:t>bào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12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6 0.00325 C -0.11545 0.03426 -0.15972 0.0794 -0.15191 0.0926 C -0.14201 0.11204 0.01285 -0.02546 0.02535 -0.00208 C 0.03611 0.01922 -0.10451 0.12894 -0.09375 0.14885 C -0.08281 0.16991 0.00886 0.07107 0.02049 0.09352 C 0.03056 0.11413 -0.04045 0.16181 -0.03159 0.1801 C -0.02274 0.19746 0.02292 0.14306 0.03091 0.15926 C 0.03559 0.16829 0.02223 0.18149 0.01216 0.19144 " pathEditMode="relative" rAng="3360000" ptsTypes="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1575 L 0.10468 0.28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73 -0.05324 C -0.50034 -0.17754 -0.76198 -0.22523 -0.7743 -0.16759 C -0.78698 -0.10787 -0.54635 0.03565 -0.22153 0.16065 C 0.09948 0.28334 0.34011 0.42709 0.32726 0.48658 C 0.31597 0.54468 0.05382 0.49676 -0.26736 0.37362 " pathEditMode="relative" rAng="6360000" ptsTypes="AAA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76 -0.0368 C -0.62048 -0.0831 -1.0151 -0.13981 -1.01719 -0.07662 C -1.02309 0.01274 0.28802 0.26598 0.27934 0.37362 C 0.26858 0.46991 -0.87239 0.20301 -0.87639 0.29723 C -0.88542 0.39468 -0.04948 0.49723 -0.06285 0.60139 C -0.07257 0.69375 -0.62378 0.53774 -0.63507 0.62061 C -0.6434 0.7 -0.21094 0.73936 -0.21962 0.81042 C -0.22222 0.85232 -0.34132 0.83264 -0.43021 0.8213 " pathEditMode="relative" rAng="5880000" ptsTypes="A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46684"/>
            <a:ext cx="7620000" cy="1143000"/>
          </a:xfrm>
        </p:spPr>
        <p:txBody>
          <a:bodyPr/>
          <a:lstStyle/>
          <a:p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biết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www.themegallery.com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762000"/>
            <a:ext cx="79248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6600" dirty="0" smtClean="0"/>
              <a:t>  THE END!</a:t>
            </a:r>
            <a:endParaRPr lang="en-US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1438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267200" cy="4267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0401" r="3614" b="10781"/>
          <a:stretch/>
        </p:blipFill>
        <p:spPr>
          <a:xfrm>
            <a:off x="4572000" y="3810002"/>
            <a:ext cx="4267200" cy="304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-16164" r="11927" b="19178"/>
          <a:stretch/>
        </p:blipFill>
        <p:spPr>
          <a:xfrm>
            <a:off x="6324600" y="-685800"/>
            <a:ext cx="2819400" cy="4267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76789" y="6288114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Trùng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giày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8693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Trùng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roi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295400"/>
            <a:ext cx="9829800" cy="1143000"/>
          </a:xfrm>
        </p:spPr>
        <p:txBody>
          <a:bodyPr/>
          <a:lstStyle/>
          <a:p>
            <a:pPr algn="ctr"/>
            <a:r>
              <a:rPr lang="en-US" sz="4800" i="0" dirty="0" smtClean="0"/>
              <a:t>BÀI 4: </a:t>
            </a:r>
            <a:r>
              <a:rPr lang="en-US" sz="4800" i="0" dirty="0" smtClean="0">
                <a:solidFill>
                  <a:srgbClr val="CC0000"/>
                </a:solidFill>
              </a:rPr>
              <a:t>TRÙNG ROI</a:t>
            </a:r>
            <a:endParaRPr lang="en-US" sz="4800" i="0" dirty="0">
              <a:solidFill>
                <a:srgbClr val="CC0000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14400" y="3048000"/>
            <a:ext cx="6781800" cy="788988"/>
            <a:chOff x="830" y="1046"/>
            <a:chExt cx="3676" cy="339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1013" y="1046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30" y="1069"/>
              <a:ext cx="316" cy="316"/>
              <a:chOff x="980" y="1412"/>
              <a:chExt cx="316" cy="31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891" y="1117"/>
              <a:ext cx="18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1146" y="1100"/>
              <a:ext cx="178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roi</a:t>
              </a:r>
              <a:r>
                <a: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253250" y="4724400"/>
            <a:ext cx="6445346" cy="816874"/>
            <a:chOff x="1152" y="1488"/>
            <a:chExt cx="3648" cy="340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gray">
            <a:xfrm>
              <a:off x="1369" y="1488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1152" y="1512"/>
              <a:ext cx="316" cy="316"/>
              <a:chOff x="980" y="1412"/>
              <a:chExt cx="316" cy="316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18"/>
            <p:cNvSpPr txBox="1">
              <a:spLocks noChangeArrowheads="1"/>
            </p:cNvSpPr>
            <p:nvPr/>
          </p:nvSpPr>
          <p:spPr bwMode="gray">
            <a:xfrm>
              <a:off x="1205" y="1559"/>
              <a:ext cx="206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>
              <a:off x="1488" y="1542"/>
              <a:ext cx="22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</a:t>
              </a:r>
              <a:r>
                <a: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roi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18" y="21233"/>
            <a:ext cx="5678182" cy="6875054"/>
          </a:xfrm>
        </p:spPr>
      </p:pic>
    </p:spTree>
    <p:extLst>
      <p:ext uri="{BB962C8B-B14F-4D97-AF65-F5344CB8AC3E}">
        <p14:creationId xmlns:p14="http://schemas.microsoft.com/office/powerpoint/2010/main" val="33020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525474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5" y="80493"/>
            <a:ext cx="8122796" cy="67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845176" cy="2819400"/>
          </a:xfrm>
        </p:spPr>
      </p:pic>
      <p:sp>
        <p:nvSpPr>
          <p:cNvPr id="6" name="Rectangle 5">
            <a:hlinkClick r:id="rId3" action="ppaction://hlinkfile"/>
          </p:cNvPr>
          <p:cNvSpPr/>
          <p:nvPr/>
        </p:nvSpPr>
        <p:spPr>
          <a:xfrm>
            <a:off x="1676400" y="4953000"/>
            <a:ext cx="601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bước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</a:rPr>
              <a:t>trùng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roi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7620000" cy="11430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C0000"/>
                </a:solidFill>
              </a:rPr>
              <a:t>Người</a:t>
            </a:r>
            <a:r>
              <a:rPr lang="en-US" b="1" dirty="0" smtClean="0">
                <a:solidFill>
                  <a:srgbClr val="CC0000"/>
                </a:solidFill>
              </a:rPr>
              <a:t> ta </a:t>
            </a:r>
            <a:r>
              <a:rPr lang="en-US" b="1" dirty="0" err="1" smtClean="0">
                <a:solidFill>
                  <a:srgbClr val="CC0000"/>
                </a:solidFill>
              </a:rPr>
              <a:t>làm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thí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nghiệm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đơn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giản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sau</a:t>
            </a:r>
            <a:r>
              <a:rPr lang="en-US" b="1" dirty="0" smtClean="0">
                <a:solidFill>
                  <a:srgbClr val="CC0000"/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chứa</a:t>
            </a:r>
            <a:r>
              <a:rPr lang="en-US" sz="3600" dirty="0" smtClean="0"/>
              <a:t> </a:t>
            </a:r>
            <a:r>
              <a:rPr lang="en-US" sz="3600" dirty="0" err="1" smtClean="0"/>
              <a:t>trùng</a:t>
            </a:r>
            <a:r>
              <a:rPr lang="en-US" sz="3600" dirty="0" smtClean="0"/>
              <a:t> </a:t>
            </a:r>
            <a:r>
              <a:rPr lang="en-US" sz="3600" dirty="0" err="1" smtClean="0"/>
              <a:t>roi</a:t>
            </a:r>
            <a:r>
              <a:rPr lang="en-US" sz="3600" dirty="0" smtClean="0"/>
              <a:t> </a:t>
            </a:r>
            <a:r>
              <a:rPr lang="en-US" sz="3600" dirty="0" err="1" smtClean="0"/>
              <a:t>xanh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bậc</a:t>
            </a:r>
            <a:r>
              <a:rPr lang="en-US" sz="3600" dirty="0" smtClean="0"/>
              <a:t> </a:t>
            </a:r>
            <a:r>
              <a:rPr lang="en-US" sz="3600" dirty="0" err="1" smtClean="0"/>
              <a:t>cửa</a:t>
            </a:r>
            <a:r>
              <a:rPr lang="en-US" sz="3600" dirty="0" smtClean="0"/>
              <a:t> </a:t>
            </a:r>
            <a:r>
              <a:rPr lang="en-US" sz="3600" dirty="0" err="1" smtClean="0"/>
              <a:t>sổ</a:t>
            </a:r>
            <a:r>
              <a:rPr lang="en-US" sz="3600" dirty="0" smtClean="0"/>
              <a:t>. </a:t>
            </a:r>
            <a:r>
              <a:rPr lang="en-US" sz="3600" dirty="0" err="1" smtClean="0"/>
              <a:t>Dùng</a:t>
            </a:r>
            <a:r>
              <a:rPr lang="en-US" sz="3600" dirty="0" smtClean="0"/>
              <a:t> </a:t>
            </a:r>
            <a:r>
              <a:rPr lang="en-US" sz="3600" dirty="0" err="1" smtClean="0"/>
              <a:t>giấy</a:t>
            </a:r>
            <a:r>
              <a:rPr lang="en-US" sz="3600" dirty="0" smtClean="0"/>
              <a:t> </a:t>
            </a:r>
            <a:r>
              <a:rPr lang="en-US" sz="3600" dirty="0" err="1" smtClean="0"/>
              <a:t>đen</a:t>
            </a:r>
            <a:r>
              <a:rPr lang="en-US" sz="3600" dirty="0" smtClean="0"/>
              <a:t>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tối</a:t>
            </a:r>
            <a:r>
              <a:rPr lang="en-US" sz="3600" dirty="0" smtClean="0"/>
              <a:t> </a:t>
            </a:r>
            <a:r>
              <a:rPr lang="en-US" sz="3600" dirty="0" err="1" smtClean="0"/>
              <a:t>nửa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Qua </a:t>
            </a:r>
            <a:r>
              <a:rPr lang="en-US" sz="3600" dirty="0" err="1" smtClean="0"/>
              <a:t>vài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bỏ</a:t>
            </a:r>
            <a:r>
              <a:rPr lang="en-US" sz="3600" dirty="0" smtClean="0"/>
              <a:t> </a:t>
            </a:r>
            <a:r>
              <a:rPr lang="en-US" sz="3600" dirty="0" err="1" smtClean="0"/>
              <a:t>giấy</a:t>
            </a:r>
            <a:r>
              <a:rPr lang="en-US" sz="3600" dirty="0" smtClean="0"/>
              <a:t> </a:t>
            </a:r>
            <a:r>
              <a:rPr lang="en-US" sz="3600" dirty="0" err="1" smtClean="0"/>
              <a:t>đen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 </a:t>
            </a:r>
            <a:r>
              <a:rPr lang="en-US" sz="3600" dirty="0" err="1" smtClean="0"/>
              <a:t>thấy</a:t>
            </a:r>
            <a:r>
              <a:rPr lang="en-US" sz="3600" dirty="0" smtClean="0"/>
              <a:t> </a:t>
            </a:r>
            <a:r>
              <a:rPr lang="en-US" sz="3600" dirty="0" err="1" smtClean="0"/>
              <a:t>phía</a:t>
            </a:r>
            <a:r>
              <a:rPr lang="en-US" sz="3600" dirty="0" smtClean="0"/>
              <a:t> </a:t>
            </a:r>
            <a:r>
              <a:rPr lang="en-US" sz="3600" dirty="0" err="1" smtClean="0"/>
              <a:t>ánh</a:t>
            </a:r>
            <a:r>
              <a:rPr lang="en-US" sz="3600" dirty="0" smtClean="0"/>
              <a:t> </a:t>
            </a:r>
            <a:r>
              <a:rPr lang="en-US" sz="3600" dirty="0" err="1" smtClean="0"/>
              <a:t>sáng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xanh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 </a:t>
            </a:r>
            <a:r>
              <a:rPr lang="en-US" sz="3600" dirty="0" err="1" smtClean="0"/>
              <a:t>cây</a:t>
            </a:r>
            <a:r>
              <a:rPr lang="en-US" sz="3600" dirty="0" smtClean="0"/>
              <a:t>, </a:t>
            </a:r>
            <a:r>
              <a:rPr lang="en-US" sz="3600" dirty="0" err="1" smtClean="0"/>
              <a:t>phía</a:t>
            </a:r>
            <a:r>
              <a:rPr lang="en-US" sz="3600" dirty="0" smtClean="0"/>
              <a:t>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tối</a:t>
            </a:r>
            <a:r>
              <a:rPr lang="en-US" sz="3600" dirty="0" smtClean="0"/>
              <a:t> </a:t>
            </a:r>
            <a:r>
              <a:rPr lang="en-US" sz="3600" dirty="0" err="1" smtClean="0"/>
              <a:t>màu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suốt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621942"/>
            <a:ext cx="2590800" cy="749658"/>
          </a:xfrm>
          <a:prstGeom prst="wedgeRoundRectCallout">
            <a:avLst>
              <a:gd name="adj1" fmla="val -46682"/>
              <a:gd name="adj2" fmla="val 973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Giải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thích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58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Chọn</a:t>
            </a:r>
            <a:r>
              <a:rPr lang="en-US" dirty="0" smtClean="0"/>
              <a:t> ý </a:t>
            </a:r>
            <a:r>
              <a:rPr lang="en-US" dirty="0" err="1" smtClean="0"/>
              <a:t>đúng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C0000"/>
                </a:solidFill>
              </a:rPr>
              <a:t>Trùng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roi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xanh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tiến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về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phía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ánh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sáng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nhờ</a:t>
            </a:r>
            <a:r>
              <a:rPr lang="en-US" dirty="0" smtClean="0">
                <a:solidFill>
                  <a:srgbClr val="CC0000"/>
                </a:solidFill>
              </a:rPr>
              <a:t>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C0000"/>
                </a:solidFill>
              </a:rPr>
              <a:t>Trùng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roi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xanh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giống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tế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bào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thực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vật</a:t>
            </a:r>
            <a:r>
              <a:rPr lang="en-US" dirty="0" smtClean="0">
                <a:solidFill>
                  <a:srgbClr val="CC0000"/>
                </a:solidFill>
              </a:rPr>
              <a:t> ở </a:t>
            </a:r>
            <a:r>
              <a:rPr lang="en-US" dirty="0" err="1" smtClean="0">
                <a:solidFill>
                  <a:srgbClr val="CC0000"/>
                </a:solidFill>
              </a:rPr>
              <a:t>chỗ</a:t>
            </a:r>
            <a:r>
              <a:rPr lang="en-US" dirty="0" smtClean="0">
                <a:solidFill>
                  <a:srgbClr val="CC0000"/>
                </a:solidFill>
              </a:rPr>
              <a:t>: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438400"/>
            <a:ext cx="2514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Diệp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lục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20197" y="2438400"/>
            <a:ext cx="4191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Roi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mắt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710237"/>
            <a:ext cx="25146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roi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724400"/>
            <a:ext cx="2819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diệp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lục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0983" y="5710237"/>
            <a:ext cx="4191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điểm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mắt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0983" y="4724400"/>
            <a:ext cx="41910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Xenlulôzơ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613&quot;&gt;&lt;/object&gt;&lt;object type=&quot;2&quot; unique_id=&quot;10614&quot;&gt;&lt;object type=&quot;3&quot; unique_id=&quot;10615&quot;&gt;&lt;property id=&quot;20148&quot; value=&quot;5&quot;/&gt;&lt;property id=&quot;20300&quot; value=&quot;Slide 1&quot;/&gt;&lt;property id=&quot;20307&quot; value=&quot;289&quot;/&gt;&lt;/object&gt;&lt;object type=&quot;3&quot; unique_id=&quot;10616&quot;&gt;&lt;property id=&quot;20148&quot; value=&quot;5&quot;/&gt;&lt;property id=&quot;20300&quot; value=&quot;Slide 2&quot;/&gt;&lt;property id=&quot;20307&quot; value=&quot;290&quot;/&gt;&lt;/object&gt;&lt;object type=&quot;3&quot; unique_id=&quot;10617&quot;&gt;&lt;property id=&quot;20148&quot; value=&quot;5&quot;/&gt;&lt;property id=&quot;20300&quot; value=&quot;Slide 3 - &amp;quot;BÀI 4: TRÙNG ROI&amp;quot;&quot;/&gt;&lt;property id=&quot;20307&quot; value=&quot;291&quot;/&gt;&lt;/object&gt;&lt;object type=&quot;3&quot; unique_id=&quot;10618&quot;&gt;&lt;property id=&quot;20148&quot; value=&quot;5&quot;/&gt;&lt;property id=&quot;20300&quot; value=&quot;Slide 4&quot;/&gt;&lt;property id=&quot;20307&quot; value=&quot;293&quot;/&gt;&lt;/object&gt;&lt;object type=&quot;3&quot; unique_id=&quot;10619&quot;&gt;&lt;property id=&quot;20148&quot; value=&quot;5&quot;/&gt;&lt;property id=&quot;20300&quot; value=&quot;Slide 6&quot;/&gt;&lt;property id=&quot;20307&quot; value=&quot;294&quot;/&gt;&lt;/object&gt;&lt;object type=&quot;3&quot; unique_id=&quot;10620&quot;&gt;&lt;property id=&quot;20148&quot; value=&quot;5&quot;/&gt;&lt;property id=&quot;20300&quot; value=&quot;Slide 5&quot;/&gt;&lt;property id=&quot;20307&quot; value=&quot;295&quot;/&gt;&lt;/object&gt;&lt;object type=&quot;3&quot; unique_id=&quot;10621&quot;&gt;&lt;property id=&quot;20148&quot; value=&quot;5&quot;/&gt;&lt;property id=&quot;20300&quot; value=&quot;Slide 7&quot;/&gt;&lt;property id=&quot;20307&quot; value=&quot;296&quot;/&gt;&lt;/object&gt;&lt;object type=&quot;3&quot; unique_id=&quot;10622&quot;&gt;&lt;property id=&quot;20148&quot; value=&quot;5&quot;/&gt;&lt;property id=&quot;20300&quot; value=&quot;Slide 10 - &amp;quot;II. Tập đoàn trùng roi&amp;quot;&quot;/&gt;&lt;property id=&quot;20307&quot; value=&quot;297&quot;/&gt;&lt;/object&gt;&lt;object type=&quot;3&quot; unique_id=&quot;10623&quot;&gt;&lt;property id=&quot;20148&quot; value=&quot;5&quot;/&gt;&lt;property id=&quot;20300&quot; value=&quot;Slide 11 - &amp;quot;Bằng các cụm từ:                           em hãy điền vào chỗ trống:&amp;quot;&quot;/&gt;&lt;property id=&quot;20307&quot; value=&quot;298&quot;/&gt;&lt;/object&gt;&lt;object type=&quot;3&quot; unique_id=&quot;10624&quot;&gt;&lt;property id=&quot;20148&quot; value=&quot;5&quot;/&gt;&lt;property id=&quot;20300&quot; value=&quot;Slide 13&quot;/&gt;&lt;property id=&quot;20307&quot; value=&quot;292&quot;/&gt;&lt;/object&gt;&lt;object type=&quot;3&quot; unique_id=&quot;10709&quot;&gt;&lt;property id=&quot;20148&quot; value=&quot;5&quot;/&gt;&lt;property id=&quot;20300&quot; value=&quot;Slide 8 - &amp;quot;4. Tính hướng sáng&amp;quot;&quot;/&gt;&lt;property id=&quot;20307&quot; value=&quot;299&quot;/&gt;&lt;/object&gt;&lt;object type=&quot;3&quot; unique_id=&quot;10710&quot;&gt;&lt;property id=&quot;20148&quot; value=&quot;5&quot;/&gt;&lt;property id=&quot;20300&quot; value=&quot;Slide 9 - &amp;quot;Chọn ý đúng:&amp;quot;&quot;/&gt;&lt;property id=&quot;20307&quot; value=&quot;300&quot;/&gt;&lt;/object&gt;&lt;object type=&quot;3&quot; unique_id=&quot;10711&quot;&gt;&lt;property id=&quot;20148&quot; value=&quot;5&quot;/&gt;&lt;property id=&quot;20300&quot; value=&quot;Slide 12 - &amp;quot;Em có biết?&amp;quot;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5965DB"/>
      </a:dk2>
      <a:lt2>
        <a:srgbClr val="B2B2B2"/>
      </a:lt2>
      <a:accent1>
        <a:srgbClr val="94C26A"/>
      </a:accent1>
      <a:accent2>
        <a:srgbClr val="32BA9D"/>
      </a:accent2>
      <a:accent3>
        <a:srgbClr val="FFFFFF"/>
      </a:accent3>
      <a:accent4>
        <a:srgbClr val="000000"/>
      </a:accent4>
      <a:accent5>
        <a:srgbClr val="C8DDB9"/>
      </a:accent5>
      <a:accent6>
        <a:srgbClr val="2CA88E"/>
      </a:accent6>
      <a:hlink>
        <a:srgbClr val="C8B36C"/>
      </a:hlink>
      <a:folHlink>
        <a:srgbClr val="5CB5F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5965DB"/>
        </a:dk2>
        <a:lt2>
          <a:srgbClr val="B2B2B2"/>
        </a:lt2>
        <a:accent1>
          <a:srgbClr val="5BC9DF"/>
        </a:accent1>
        <a:accent2>
          <a:srgbClr val="8AC923"/>
        </a:accent2>
        <a:accent3>
          <a:srgbClr val="FFFFFF"/>
        </a:accent3>
        <a:accent4>
          <a:srgbClr val="000000"/>
        </a:accent4>
        <a:accent5>
          <a:srgbClr val="B5E1EC"/>
        </a:accent5>
        <a:accent6>
          <a:srgbClr val="7DB61F"/>
        </a:accent6>
        <a:hlink>
          <a:srgbClr val="A28BE1"/>
        </a:hlink>
        <a:folHlink>
          <a:srgbClr val="F7BC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965DB"/>
        </a:dk2>
        <a:lt2>
          <a:srgbClr val="B2B2B2"/>
        </a:lt2>
        <a:accent1>
          <a:srgbClr val="94C26A"/>
        </a:accent1>
        <a:accent2>
          <a:srgbClr val="32BA9D"/>
        </a:accent2>
        <a:accent3>
          <a:srgbClr val="FFFFFF"/>
        </a:accent3>
        <a:accent4>
          <a:srgbClr val="000000"/>
        </a:accent4>
        <a:accent5>
          <a:srgbClr val="C8DDB9"/>
        </a:accent5>
        <a:accent6>
          <a:srgbClr val="2CA88E"/>
        </a:accent6>
        <a:hlink>
          <a:srgbClr val="C8B36C"/>
        </a:hlink>
        <a:folHlink>
          <a:srgbClr val="5CB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532B8"/>
        </a:dk2>
        <a:lt2>
          <a:srgbClr val="C0C0C0"/>
        </a:lt2>
        <a:accent1>
          <a:srgbClr val="4EA7EA"/>
        </a:accent1>
        <a:accent2>
          <a:srgbClr val="F3EC5F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DCD655"/>
        </a:accent6>
        <a:hlink>
          <a:srgbClr val="43C17C"/>
        </a:hlink>
        <a:folHlink>
          <a:srgbClr val="838F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hoa hướng dương cam</Template>
  <TotalTime>249</TotalTime>
  <Words>219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BÀI 4: TRÙNG ROI</vt:lpstr>
      <vt:lpstr>PowerPoint Presentation</vt:lpstr>
      <vt:lpstr>PowerPoint Presentation</vt:lpstr>
      <vt:lpstr>PowerPoint Presentation</vt:lpstr>
      <vt:lpstr>PowerPoint Presentation</vt:lpstr>
      <vt:lpstr>4. Tính hướng sáng</vt:lpstr>
      <vt:lpstr>Chọn ý đúng:</vt:lpstr>
      <vt:lpstr>II. Tập đoàn trùng roi</vt:lpstr>
      <vt:lpstr>Bằng các cụm từ:                           em hãy điền vào chỗ trống:</vt:lpstr>
      <vt:lpstr>Em có biết?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cùng các em!</dc:title>
  <dc:creator>Dell</dc:creator>
  <cp:lastModifiedBy>Vostro</cp:lastModifiedBy>
  <cp:revision>19</cp:revision>
  <dcterms:created xsi:type="dcterms:W3CDTF">2017-07-19T14:51:58Z</dcterms:created>
  <dcterms:modified xsi:type="dcterms:W3CDTF">2018-08-22T03:56:16Z</dcterms:modified>
</cp:coreProperties>
</file>